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59" r:id="rId10"/>
    <p:sldId id="267" r:id="rId11"/>
    <p:sldId id="270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-24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7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5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9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6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1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1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9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5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7EB04-69B1-734C-836B-7D0E1C5075AD}" type="datetimeFigureOut">
              <a:rPr lang="en-US" smtClean="0"/>
              <a:t>3/4/14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8FEFB-4390-764C-84CC-8D9E799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34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34398" y="606762"/>
            <a:ext cx="3442447" cy="11079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HEXORAL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4555622" y="642079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19616" y="5201143"/>
            <a:ext cx="31317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Hanieh</a:t>
            </a:r>
            <a:r>
              <a:rPr lang="en-US" sz="2800" dirty="0" smtClean="0"/>
              <a:t>, Lokesh, </a:t>
            </a:r>
            <a:r>
              <a:rPr lang="en-US" sz="2800" dirty="0" err="1" smtClean="0"/>
              <a:t>Orestis</a:t>
            </a:r>
            <a:r>
              <a:rPr lang="en-US" sz="2800" dirty="0" smtClean="0"/>
              <a:t>, </a:t>
            </a:r>
            <a:r>
              <a:rPr lang="en-US" sz="2800" dirty="0" err="1" smtClean="0"/>
              <a:t>Stefanos</a:t>
            </a:r>
            <a:r>
              <a:rPr lang="en-US" sz="2800" dirty="0" smtClean="0"/>
              <a:t>, </a:t>
            </a:r>
            <a:r>
              <a:rPr lang="en-US" sz="2800" dirty="0" err="1" smtClean="0"/>
              <a:t>Vitor</a:t>
            </a:r>
            <a:endParaRPr lang="en-US" sz="2800" dirty="0" smtClean="0"/>
          </a:p>
        </p:txBody>
      </p:sp>
      <p:pic>
        <p:nvPicPr>
          <p:cNvPr id="10" name="Picture 9" descr="Logo_w_sp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62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61461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Time lengths. (3min/turn – 24hrs/turn) </a:t>
            </a:r>
          </a:p>
          <a:p>
            <a:endParaRPr lang="en-US" dirty="0"/>
          </a:p>
        </p:txBody>
      </p:sp>
      <p:pic>
        <p:nvPicPr>
          <p:cNvPr id="5" name="Picture 4" descr="Clock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09" y="2222028"/>
            <a:ext cx="4478527" cy="44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7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50964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Map sizes.  (30x30 – 100x100)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33849"/>
            <a:ext cx="2460699" cy="2460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104" y="2456126"/>
            <a:ext cx="5738195" cy="42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0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13942"/>
          </a:xfrm>
        </p:spPr>
        <p:txBody>
          <a:bodyPr/>
          <a:lstStyle/>
          <a:p>
            <a:pPr marL="457200" lvl="1" indent="-457200">
              <a:buFont typeface="Arial"/>
              <a:buChar char="•"/>
            </a:pPr>
            <a:r>
              <a:rPr lang="en-US" dirty="0" smtClean="0"/>
              <a:t>Number of players. (1vs1 – 4vs4).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52" y="2288186"/>
            <a:ext cx="7565511" cy="41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7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440801" y="3380004"/>
            <a:ext cx="8543146" cy="41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85964" y="3421786"/>
            <a:ext cx="0" cy="6612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10345" y="2928462"/>
            <a:ext cx="0" cy="493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285018" y="3421786"/>
            <a:ext cx="0" cy="6612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26412" y="2928462"/>
            <a:ext cx="0" cy="493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45790" y="3379800"/>
            <a:ext cx="0" cy="4933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2688" y="4267090"/>
            <a:ext cx="1206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 generation (1 week).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36628" y="4041267"/>
            <a:ext cx="1218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Interface (1 week).</a:t>
            </a:r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4901725" y="1774635"/>
            <a:ext cx="1363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Server Side support </a:t>
            </a:r>
          </a:p>
          <a:p>
            <a:r>
              <a:rPr lang="en-US" dirty="0" smtClean="0"/>
              <a:t>(2 week).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770751" y="4267090"/>
            <a:ext cx="1364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Rules/Mechanics of the game (2 week).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62513" y="1774635"/>
            <a:ext cx="1242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Units generation (1 week).</a:t>
            </a:r>
          </a:p>
          <a:p>
            <a:endParaRPr lang="en-US" dirty="0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35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Game Introduction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lvl="1">
              <a:buFont typeface="Wingdings" charset="2"/>
              <a:buChar char="v"/>
            </a:pPr>
            <a:r>
              <a:rPr lang="en-US" dirty="0" smtClean="0"/>
              <a:t> Goal of the game </a:t>
            </a:r>
          </a:p>
          <a:p>
            <a:pPr lvl="1">
              <a:buFont typeface="Wingdings" charset="2"/>
              <a:buChar char="v"/>
            </a:pPr>
            <a:endParaRPr lang="en-US" dirty="0"/>
          </a:p>
          <a:p>
            <a:pPr lvl="1">
              <a:buFont typeface="Wingdings" charset="2"/>
              <a:buChar char="v"/>
            </a:pPr>
            <a:r>
              <a:rPr lang="en-US" dirty="0" smtClean="0"/>
              <a:t> Currency</a:t>
            </a:r>
          </a:p>
          <a:p>
            <a:pPr lvl="1">
              <a:buFont typeface="Wingdings" charset="2"/>
              <a:buChar char="§"/>
            </a:pPr>
            <a:endParaRPr lang="en-US" dirty="0"/>
          </a:p>
          <a:p>
            <a:pPr lvl="1">
              <a:buFont typeface="Wingdings" charset="2"/>
              <a:buChar char="v"/>
            </a:pPr>
            <a:r>
              <a:rPr lang="en-US" dirty="0"/>
              <a:t> </a:t>
            </a:r>
            <a:r>
              <a:rPr lang="en-US" dirty="0" smtClean="0"/>
              <a:t>Combat mechanics</a:t>
            </a:r>
          </a:p>
          <a:p>
            <a:pPr lvl="1">
              <a:buFont typeface="Wingdings" charset="2"/>
              <a:buChar char="v"/>
            </a:pPr>
            <a:endParaRPr lang="en-US" dirty="0" smtClean="0"/>
          </a:p>
          <a:p>
            <a:pPr lvl="1">
              <a:buFont typeface="Wingdings" charset="2"/>
              <a:buChar char="v"/>
            </a:pPr>
            <a:r>
              <a:rPr lang="en-US" dirty="0" smtClean="0"/>
              <a:t> Strategic placements</a:t>
            </a:r>
          </a:p>
          <a:p>
            <a:pPr lvl="1">
              <a:buFont typeface="Wingdings" charset="2"/>
              <a:buChar char="v"/>
            </a:pPr>
            <a:endParaRPr lang="en-US" dirty="0"/>
          </a:p>
          <a:p>
            <a:pPr lvl="1">
              <a:buFont typeface="Wingdings" charset="2"/>
              <a:buChar char="v"/>
            </a:pPr>
            <a:r>
              <a:rPr lang="en-US" dirty="0" smtClean="0"/>
              <a:t> RPG elements</a:t>
            </a:r>
          </a:p>
          <a:p>
            <a:pPr lvl="1">
              <a:buFont typeface="Wingdings" charset="2"/>
              <a:buChar char="v"/>
            </a:pPr>
            <a:endParaRPr lang="en-US" dirty="0"/>
          </a:p>
          <a:p>
            <a:pPr lvl="1">
              <a:buFont typeface="Wingdings" charset="2"/>
              <a:buChar char="v"/>
            </a:pPr>
            <a:r>
              <a:rPr lang="en-US" dirty="0" smtClean="0"/>
              <a:t> Game types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354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goal of the Game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564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Destroy enemies’ main base (headquarters).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46" y="2472929"/>
            <a:ext cx="6444094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5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Currency (Soldiers)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6565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All players start with the same amount of soldiers. </a:t>
            </a:r>
          </a:p>
          <a:p>
            <a:endParaRPr lang="en-US" dirty="0" smtClean="0"/>
          </a:p>
          <a:p>
            <a:r>
              <a:rPr lang="en-US" dirty="0" smtClean="0"/>
              <a:t>To create units you need a certain amount of soldiers in order to purchase a unit.</a:t>
            </a:r>
          </a:p>
          <a:p>
            <a:endParaRPr lang="en-US" dirty="0" smtClean="0"/>
          </a:p>
          <a:p>
            <a:r>
              <a:rPr lang="en-US" dirty="0" smtClean="0"/>
              <a:t> After every turn each player receives the same amount of soldiers.</a:t>
            </a:r>
          </a:p>
          <a:p>
            <a:endParaRPr lang="en-US" dirty="0" smtClean="0"/>
          </a:p>
          <a:p>
            <a:r>
              <a:rPr lang="en-US" dirty="0" smtClean="0"/>
              <a:t> There are ways to obtain more soldiers.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36" y="1560315"/>
            <a:ext cx="2737876" cy="2134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996095" y="3624806"/>
            <a:ext cx="944661" cy="1084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690" y="4747466"/>
            <a:ext cx="2632110" cy="19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42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Combat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3989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Partially random damage during battles.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34" y="2435134"/>
            <a:ext cx="8493294" cy="41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18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Strategic Placements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3688430" cy="176910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Fog of war (restricted visibility) and each unit has a different range of visibility.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60" y="1836847"/>
            <a:ext cx="4219096" cy="464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4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Strategic Placements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900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Neutral entities in the map which provide extra power if conquered. (extra soldiers per turn, extra bases, extra units etc…)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7" y="3214830"/>
            <a:ext cx="6790437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1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Strategic Placements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9677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Some units have some terrain-specific restrictions. (air, land, sea)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94" y="2896971"/>
            <a:ext cx="7273218" cy="3693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47" y="4701039"/>
            <a:ext cx="1857662" cy="20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3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1"/>
            <a:ext cx="5168262" cy="12652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Winning battles increases your experience level and it enables you to produce more units etc…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99" y="1600201"/>
            <a:ext cx="6350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1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266</Words>
  <Application>Microsoft Macintosh PowerPoint</Application>
  <PresentationFormat>On-screen Show (4:3)</PresentationFormat>
  <Paragraphs>47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Game Introduction</vt:lpstr>
      <vt:lpstr>Main goal of the Game </vt:lpstr>
      <vt:lpstr>Currency (Soldiers)</vt:lpstr>
      <vt:lpstr>Combat Mechanics</vt:lpstr>
      <vt:lpstr>Strategic Placements</vt:lpstr>
      <vt:lpstr>Strategic Placements</vt:lpstr>
      <vt:lpstr>Strategic Placements</vt:lpstr>
      <vt:lpstr>RPG Elements</vt:lpstr>
      <vt:lpstr>Game Types</vt:lpstr>
      <vt:lpstr>Game Types</vt:lpstr>
      <vt:lpstr>Game Types</vt:lpstr>
      <vt:lpstr>Timeline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Lokesh Menghani</dc:creator>
  <cp:lastModifiedBy>Lokesh Menghani</cp:lastModifiedBy>
  <cp:revision>10</cp:revision>
  <dcterms:created xsi:type="dcterms:W3CDTF">2014-03-04T14:27:30Z</dcterms:created>
  <dcterms:modified xsi:type="dcterms:W3CDTF">2014-03-04T16:13:26Z</dcterms:modified>
</cp:coreProperties>
</file>